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1"/>
  </p:notesMasterIdLst>
  <p:sldIdLst>
    <p:sldId id="685" r:id="rId2"/>
    <p:sldId id="812" r:id="rId3"/>
    <p:sldId id="811" r:id="rId4"/>
    <p:sldId id="804" r:id="rId5"/>
    <p:sldId id="805" r:id="rId6"/>
    <p:sldId id="806" r:id="rId7"/>
    <p:sldId id="807" r:id="rId8"/>
    <p:sldId id="808" r:id="rId9"/>
    <p:sldId id="8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220" autoAdjust="0"/>
  </p:normalViewPr>
  <p:slideViewPr>
    <p:cSldViewPr showGuides="1">
      <p:cViewPr varScale="1">
        <p:scale>
          <a:sx n="82" d="100"/>
          <a:sy n="82" d="100"/>
        </p:scale>
        <p:origin x="92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5912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3805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1999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7763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8869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80188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2347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Väestöennuste Etelä-Savossa 2021 - 2040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009112" cy="504056"/>
          </a:xfrm>
        </p:spPr>
        <p:txBody>
          <a:bodyPr/>
          <a:lstStyle/>
          <a:p>
            <a:r>
              <a:rPr lang="fi-FI" dirty="0"/>
              <a:t>Väestöennuste Etelä-Savossa ikäryhmittäin 2021 - 2040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Viivakaavio väestöennusteesta Etelä-Savossa ikäryhmittäin 2021-2040. 0-14-vuotiaiden ikäryhmän koko pienenee vajaasta 16 tuhannesta 10 tuhanteen neljään sataan, 15-64-vuotiaiden ikäryhmä pienenee noin 72 tuhannesta 54 tuhanteen ja yli 65-vuotiaiden ikäryhmä suurenee hieman ollen noin 43 tuhannessa vuoteen 2040 mennessä.">
            <a:extLst>
              <a:ext uri="{FF2B5EF4-FFF2-40B4-BE49-F238E27FC236}">
                <a16:creationId xmlns:a16="http://schemas.microsoft.com/office/drawing/2014/main" id="{2A61C8FA-8EA7-C9A7-6094-92F209553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908720"/>
            <a:ext cx="9839122" cy="54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11424592" cy="504056"/>
          </a:xfrm>
        </p:spPr>
        <p:txBody>
          <a:bodyPr/>
          <a:lstStyle/>
          <a:p>
            <a:r>
              <a:rPr lang="fi-FI" dirty="0"/>
              <a:t>Väestöennuste Etelä-Savossa ikäryhmittäin 2021, 2025, 2030, 2035 ja 2040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 väestöennusteesta ikäryhmittäin viiden vuoden välein 2021-2040. 0-14-vuotiaiden, 15-64-vuotiaiden sekä 65-74-vuotiaiden ikäryhmät pienenevät vuoteen 2040 mennessä, ja 75-84-vuotiaiden sekä yli 85-vuotiaiden ikäryhmät suurenevat.">
            <a:extLst>
              <a:ext uri="{FF2B5EF4-FFF2-40B4-BE49-F238E27FC236}">
                <a16:creationId xmlns:a16="http://schemas.microsoft.com/office/drawing/2014/main" id="{EEF4F75C-8C24-3C36-7ACE-19AA42553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124744"/>
            <a:ext cx="8424936" cy="479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8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009112" cy="720080"/>
          </a:xfrm>
        </p:spPr>
        <p:txBody>
          <a:bodyPr/>
          <a:lstStyle/>
          <a:p>
            <a:r>
              <a:rPr lang="fi-FI" dirty="0"/>
              <a:t>Väestöennuste Etelä-Savossa ikäryhmittäin 2021 - 2040</a:t>
            </a:r>
            <a:r>
              <a:rPr lang="fi-FI" sz="2000" b="0" dirty="0"/>
              <a:t>,</a:t>
            </a:r>
            <a:br>
              <a:rPr lang="fi-FI" sz="2000" b="0" dirty="0"/>
            </a:br>
            <a:r>
              <a:rPr lang="fi-FI" sz="2000" b="0" dirty="0"/>
              <a:t>5 ikäryhmää</a:t>
            </a:r>
            <a:endParaRPr lang="fi-FI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 väestöennuste ikäryhmittäin Etelä-Savossa 2022-2040. 7-64-vuotiaitten ikäryhmä laskee ennusteen mukaan yli 80 000 henkilöstä noin 60 000 henkilöön. Myös 0-6-vuotiaiden sekä 65-74-vuotiaiden  ikäryhmän koko laskee. Vain 75-84 ja yli 85-vuotiaiden ikäryhmien koko suurenee tällä ikäryhmittelyllä katsottuna.">
            <a:extLst>
              <a:ext uri="{FF2B5EF4-FFF2-40B4-BE49-F238E27FC236}">
                <a16:creationId xmlns:a16="http://schemas.microsoft.com/office/drawing/2014/main" id="{F2B91E69-9065-0786-C6A5-994692A6A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1268760"/>
            <a:ext cx="8280920" cy="480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009112" cy="504056"/>
          </a:xfrm>
        </p:spPr>
        <p:txBody>
          <a:bodyPr/>
          <a:lstStyle/>
          <a:p>
            <a:r>
              <a:rPr lang="fi-FI" dirty="0"/>
              <a:t>Väestöennuste Etelä-Savossa ikäryhmittäin 2030 ja 2040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13" descr="Pyramidikaavio väestön ikä- ja sukupuolirakenne-ennusteesta 5-vuotisikäryhmittäin Etelä-Savossa vuonna 2030. Väestön ikä- ja sukupuolirakenne  painottuu vanhempaan väestöön; 60-84-vuotiaiden ikäryhmissä sekä miesten että naisten osuudet väestöstä on yli kolme prosenttia jokaisessa viisivuotisikäryhmässä.">
            <a:extLst>
              <a:ext uri="{FF2B5EF4-FFF2-40B4-BE49-F238E27FC236}">
                <a16:creationId xmlns:a16="http://schemas.microsoft.com/office/drawing/2014/main" id="{196976E9-EFDD-B6C6-C447-F5AC077D3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62" y="1392708"/>
            <a:ext cx="3962400" cy="4196028"/>
          </a:xfrm>
          <a:prstGeom prst="rect">
            <a:avLst/>
          </a:prstGeom>
        </p:spPr>
      </p:pic>
      <p:pic>
        <p:nvPicPr>
          <p:cNvPr id="5" name="Kuva 14" descr="Pyramidikaavio väestön ikä- ja sukupuolirakenne-ennusteesta 5-vuotisikäryhmittäin Etelä-Savossa vuonna 2040. Väestön ikä- ja sukupuolirakenne  painottuu vanhempaan väestöön; 50-84-vuotiaiden ikäryhmissä sekä miesten että naisten osuudet väestöstä on yli kolme prosenttia jokaisessa viisivuotisikäryhmässä.">
            <a:extLst>
              <a:ext uri="{FF2B5EF4-FFF2-40B4-BE49-F238E27FC236}">
                <a16:creationId xmlns:a16="http://schemas.microsoft.com/office/drawing/2014/main" id="{5CE291A7-0B13-13CD-782C-2E1481660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928" y="1412776"/>
            <a:ext cx="3962400" cy="418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585176" cy="504056"/>
          </a:xfrm>
        </p:spPr>
        <p:txBody>
          <a:bodyPr/>
          <a:lstStyle/>
          <a:p>
            <a:r>
              <a:rPr lang="fi-FI" dirty="0"/>
              <a:t>Väestöennuste Mikkelin seutukunnassa ikäryhmittäin 2030 ja 2040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7" name="Kuva 8" descr="Pyramidikaavio väestön ikä- ja sukupuolirakenne-ennusteesta 5-vuotisikäryhmittäin Mikkelin seutukunnassa vuonna 2030. Väestön ikä- ja sukupuolirakenne  painottuu vanhempaan väestöön; 60-84-vuotiaiden ikäryhmissä sekä miesten että naisten osuudet väestöstä on lähes kolme prosenttia tai yli kolme prosenttia jokaisessa viisivuotisikäryhmässä.">
            <a:extLst>
              <a:ext uri="{FF2B5EF4-FFF2-40B4-BE49-F238E27FC236}">
                <a16:creationId xmlns:a16="http://schemas.microsoft.com/office/drawing/2014/main" id="{BC71D16A-06F6-D0AC-A65F-27DDCB580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270" y="1488790"/>
            <a:ext cx="4174066" cy="4316474"/>
          </a:xfrm>
          <a:prstGeom prst="rect">
            <a:avLst/>
          </a:prstGeom>
        </p:spPr>
      </p:pic>
      <p:pic>
        <p:nvPicPr>
          <p:cNvPr id="9" name="Kuva 9" descr="Pyramidikaavio väestön ikä- ja sukupuolirakenne-ennusteesta 5-vuotisikäryhmittäin Mikkelin seutukunnassa vuonna 2040. Väestön ikä- ja sukupuolirakenne  painottuu vanhempaan väestöön; 50-84-vuotiaiden ikäryhmissä sekä miesten että naisten osuudet väestöstä on yli kolme prosenttia jokaisessa viisivuotisikäryhmässä.">
            <a:extLst>
              <a:ext uri="{FF2B5EF4-FFF2-40B4-BE49-F238E27FC236}">
                <a16:creationId xmlns:a16="http://schemas.microsoft.com/office/drawing/2014/main" id="{26D8672A-A95A-877A-9730-1C30FD586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1484784"/>
            <a:ext cx="4174066" cy="431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4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873208" cy="504056"/>
          </a:xfrm>
        </p:spPr>
        <p:txBody>
          <a:bodyPr/>
          <a:lstStyle/>
          <a:p>
            <a:r>
              <a:rPr lang="fi-FI" dirty="0"/>
              <a:t>Väestöennuste Pieksämäen seutukunnassa ikäryhmittäin 2030 ja 2040</a:t>
            </a:r>
          </a:p>
        </p:txBody>
      </p:sp>
      <p:pic>
        <p:nvPicPr>
          <p:cNvPr id="9" name="Kuva 9" descr="Pyramidikaavio väestön ikä- ja sukupuolirakenne-ennusteesta 5-vuotisikäryhmittäin Pieksämäen seutukunnassa vuonna 2030. Väestön ikä- ja sukupuolirakenne painottuu vanhempaan väestöön; 60-84-vuotiaiden ikäryhmissä sekä miesten että naisten osuudet väestöstä on yli kolme prosenttia jokaisessa viisivuotisikäryhmässä. Suurimmat osuudet ovat 65-79-vuotiaiden ikäryhmissä, noin viisi prosenttia.">
            <a:extLst>
              <a:ext uri="{FF2B5EF4-FFF2-40B4-BE49-F238E27FC236}">
                <a16:creationId xmlns:a16="http://schemas.microsoft.com/office/drawing/2014/main" id="{E6CFA0DD-42BA-D41B-A514-19FE39BF3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136" y="1412776"/>
            <a:ext cx="4131733" cy="4241315"/>
          </a:xfrm>
          <a:prstGeom prst="rect">
            <a:avLst/>
          </a:prstGeom>
        </p:spPr>
      </p:pic>
      <p:pic>
        <p:nvPicPr>
          <p:cNvPr id="7" name="Kuva 8" descr="Pyramidikaavio väestön ikä- ja sukupuolirakenne-ennusteesta 5-vuotisikäryhmittäin Pieksämäen seutukunnassa vuonna 2040. Väestön ikä- ja sukupuolirakenne painottuu vanhempaan väestöön; 70-84-vuotiaiden ikäryhmissä sekä miesten että naisten osuudet väestöstä on lähes neljä prosenttia tai yli neljä prosenttia jokaisessa viisivuotisikäryhmässä. ">
            <a:extLst>
              <a:ext uri="{FF2B5EF4-FFF2-40B4-BE49-F238E27FC236}">
                <a16:creationId xmlns:a16="http://schemas.microsoft.com/office/drawing/2014/main" id="{AB5FB674-2114-CE11-FE7A-71B259E23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1412776"/>
            <a:ext cx="4131733" cy="4241315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435341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873208" cy="504056"/>
          </a:xfrm>
        </p:spPr>
        <p:txBody>
          <a:bodyPr/>
          <a:lstStyle/>
          <a:p>
            <a:r>
              <a:rPr lang="fi-FI" dirty="0"/>
              <a:t>Väestöennuste Savonlinnan seutukunnassa ikäryhmittäin 2030 ja 2040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10" name="Kuva 8" descr="Pyramidikaavio väestön ikä- ja sukupuolirakenne-ennusteesta 5-vuotisikäryhmittäin Savonlinnan seutukunnassa vuonna 2030. Väestön ikä- ja sukupuolirakenne painottuu vanhempaan väestöön; 60-84-vuotiaiden ikäryhmissä sekä miesten että naisten osuudet väestöstä on yli kolme prosenttia jokaisessa viisivuotisikäryhmässä. Suurimmat osuudet ovat 65-79-vuotiaiden ikäryhmissä.">
            <a:extLst>
              <a:ext uri="{FF2B5EF4-FFF2-40B4-BE49-F238E27FC236}">
                <a16:creationId xmlns:a16="http://schemas.microsoft.com/office/drawing/2014/main" id="{76B8B0C1-834C-F53F-463D-0D765BC33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20" y="1380727"/>
            <a:ext cx="4182533" cy="4364630"/>
          </a:xfrm>
          <a:prstGeom prst="rect">
            <a:avLst/>
          </a:prstGeom>
        </p:spPr>
      </p:pic>
      <p:pic>
        <p:nvPicPr>
          <p:cNvPr id="11" name="Kuva 9" descr="Pyramidikaavio väestön ikä- ja sukupuolirakenne-ennusteesta 5-vuotisikäryhmittäin Savonlinnan seutukunnassa vuonna 2040. Väestön ikä- ja sukupuolirakenne painottuu vanhempaan väestöön; 55-84-vuotiaiden ikäryhmissä sekä miesten että naisten osuudet väestöstä on yli kolme prosenttia jokaisessa viisivuotisikäryhmässä. Suurimmat osuudet ovat 70-84-vuotiaiden ikäryhmissä.">
            <a:extLst>
              <a:ext uri="{FF2B5EF4-FFF2-40B4-BE49-F238E27FC236}">
                <a16:creationId xmlns:a16="http://schemas.microsoft.com/office/drawing/2014/main" id="{DEE27DCB-2824-E336-6312-687076CCF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920" y="1412776"/>
            <a:ext cx="4182533" cy="431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7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873208" cy="504056"/>
          </a:xfrm>
        </p:spPr>
        <p:txBody>
          <a:bodyPr/>
          <a:lstStyle/>
          <a:p>
            <a:r>
              <a:rPr lang="fi-FI" dirty="0"/>
              <a:t>Väestöennuste koko maassa ikäryhmittäin 2030 ja 2040</a:t>
            </a:r>
          </a:p>
        </p:txBody>
      </p:sp>
      <p:pic>
        <p:nvPicPr>
          <p:cNvPr id="9" name="Kuva 8" descr="Pyramidikaavio väestön ikä- ja sukupuolirakenne-ennusteesta 5-vuotisikäryhmittäin koko maassa vuonna 2030. Väestön ikä- ja sukupuolirakenteessa osuudet väkimäärästä ovat enimmäkseen 2,1 prosentin ja 3,4 prosentin välillä sekä naisten että miesten viisivuotisikäryhmissä 84-vuotiaisiin saakka, jonka jälkeen luonnollisesti prosenttiosuudet pienenevät huomattavasti.">
            <a:extLst>
              <a:ext uri="{FF2B5EF4-FFF2-40B4-BE49-F238E27FC236}">
                <a16:creationId xmlns:a16="http://schemas.microsoft.com/office/drawing/2014/main" id="{B34F8E15-8BAD-1EE0-4967-91CEF9CD9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79" y="1292176"/>
            <a:ext cx="4140200" cy="4390761"/>
          </a:xfrm>
          <a:prstGeom prst="rect">
            <a:avLst/>
          </a:prstGeom>
        </p:spPr>
      </p:pic>
      <p:pic>
        <p:nvPicPr>
          <p:cNvPr id="7" name="Kuva 6" descr="Pyramidikaavio väestön ikä- ja sukupuolirakenne-ennusteesta 5-vuotisikäryhmittäin koko maassa vuonna 2040. Väestön ikä- ja sukupuolirakenteessa osuudet väkimäärästä ovat enimmäkseen 2,1 prosentin ja 3,5 prosentin välillä sekä naisten että miesten viisivuotisikäryhmissä 84-vuotiaisiin saakka, jonka jälkeen luonnollisesti prosenttiosuudet pienenevät huomattavasti.">
            <a:extLst>
              <a:ext uri="{FF2B5EF4-FFF2-40B4-BE49-F238E27FC236}">
                <a16:creationId xmlns:a16="http://schemas.microsoft.com/office/drawing/2014/main" id="{652A499D-5AFA-DE4D-5E80-848EA13FF7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920" y="1268760"/>
            <a:ext cx="4140200" cy="4376026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Väestöennuste 2021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17.5.2022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21622378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21595</TotalTime>
  <Words>235</Words>
  <Application>Microsoft Office PowerPoint</Application>
  <PresentationFormat>Laajakuva</PresentationFormat>
  <Paragraphs>25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ESAVO</vt:lpstr>
      <vt:lpstr>Väestöennuste Etelä-Savossa 2021 - 2040</vt:lpstr>
      <vt:lpstr>Väestöennuste Etelä-Savossa ikäryhmittäin 2021 - 2040</vt:lpstr>
      <vt:lpstr>Väestöennuste Etelä-Savossa ikäryhmittäin 2021, 2025, 2030, 2035 ja 2040</vt:lpstr>
      <vt:lpstr>Väestöennuste Etelä-Savossa ikäryhmittäin 2021 - 2040, 5 ikäryhmää</vt:lpstr>
      <vt:lpstr>Väestöennuste Etelä-Savossa ikäryhmittäin 2030 ja 2040</vt:lpstr>
      <vt:lpstr>Väestöennuste Mikkelin seutukunnassa ikäryhmittäin 2030 ja 2040</vt:lpstr>
      <vt:lpstr>Väestöennuste Pieksämäen seutukunnassa ikäryhmittäin 2030 ja 2040</vt:lpstr>
      <vt:lpstr>Väestöennuste Savonlinnan seutukunnassa ikäryhmittäin 2030 ja 2040</vt:lpstr>
      <vt:lpstr>Väestöennuste koko maassa ikäryhmittäin 2030 ja 2040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236</cp:revision>
  <dcterms:created xsi:type="dcterms:W3CDTF">2020-02-25T14:36:39Z</dcterms:created>
  <dcterms:modified xsi:type="dcterms:W3CDTF">2022-05-17T08:57:38Z</dcterms:modified>
</cp:coreProperties>
</file>